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3" r:id="rId3"/>
    <p:sldId id="268" r:id="rId4"/>
    <p:sldId id="271" r:id="rId5"/>
    <p:sldId id="269" r:id="rId6"/>
    <p:sldId id="264" r:id="rId7"/>
    <p:sldId id="266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Inter" panose="02000503000000020004" pitchFamily="2" charset="0"/>
      <p:regular r:id="rId15"/>
      <p:bold r:id="rId16"/>
    </p:embeddedFont>
    <p:embeddedFont>
      <p:font typeface="Inter Black" panose="02000503000000020004" pitchFamily="2" charset="0"/>
      <p:bold r:id="rId17"/>
    </p:embeddedFont>
    <p:embeddedFont>
      <p:font typeface="Inter Light" panose="02000503000000020004" pitchFamily="2" charset="0"/>
      <p:regular r:id="rId18"/>
      <p:italic r:id="rId19"/>
    </p:embeddedFont>
    <p:embeddedFont>
      <p:font typeface="Inter Medium" panose="02000503000000020004" pitchFamily="2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5" userDrawn="1">
          <p15:clr>
            <a:srgbClr val="A4A3A4"/>
          </p15:clr>
        </p15:guide>
        <p15:guide id="2" pos="2774" userDrawn="1">
          <p15:clr>
            <a:srgbClr val="A4A3A4"/>
          </p15:clr>
        </p15:guide>
        <p15:guide id="3" pos="483" userDrawn="1">
          <p15:clr>
            <a:srgbClr val="A4A3A4"/>
          </p15:clr>
        </p15:guide>
        <p15:guide id="4" pos="7197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orient="horz" pos="3339" userDrawn="1">
          <p15:clr>
            <a:srgbClr val="A4A3A4"/>
          </p15:clr>
        </p15:guide>
        <p15:guide id="8" orient="horz" pos="2999" userDrawn="1">
          <p15:clr>
            <a:srgbClr val="A4A3A4"/>
          </p15:clr>
        </p15:guide>
        <p15:guide id="9" pos="1073" userDrawn="1">
          <p15:clr>
            <a:srgbClr val="A4A3A4"/>
          </p15:clr>
        </p15:guide>
        <p15:guide id="10" pos="6085" userDrawn="1">
          <p15:clr>
            <a:srgbClr val="A4A3A4"/>
          </p15:clr>
        </p15:guide>
        <p15:guide id="11" orient="horz" pos="2251" userDrawn="1">
          <p15:clr>
            <a:srgbClr val="A4A3A4"/>
          </p15:clr>
        </p15:guide>
        <p15:guide id="12" pos="5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1717"/>
    <a:srgbClr val="FF5C5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08" autoAdjust="0"/>
    <p:restoredTop sz="94660"/>
  </p:normalViewPr>
  <p:slideViewPr>
    <p:cSldViewPr snapToGrid="0" showGuides="1">
      <p:cViewPr varScale="1">
        <p:scale>
          <a:sx n="128" d="100"/>
          <a:sy n="128" d="100"/>
        </p:scale>
        <p:origin x="432" y="176"/>
      </p:cViewPr>
      <p:guideLst>
        <p:guide orient="horz" pos="935"/>
        <p:guide pos="2774"/>
        <p:guide pos="483"/>
        <p:guide pos="7197"/>
        <p:guide orient="horz" pos="346"/>
        <p:guide orient="horz" pos="3974"/>
        <p:guide orient="horz" pos="3339"/>
        <p:guide orient="horz" pos="2999"/>
        <p:guide pos="1073"/>
        <p:guide pos="6085"/>
        <p:guide orient="horz" pos="2251"/>
        <p:guide pos="53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7047E8-8695-444B-8377-7FA672E5AF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7688" y="3791246"/>
            <a:ext cx="10304313" cy="2517479"/>
          </a:xfrm>
          <a:custGeom>
            <a:avLst/>
            <a:gdLst>
              <a:gd name="connsiteX0" fmla="*/ 0 w 10304313"/>
              <a:gd name="connsiteY0" fmla="*/ 0 h 2517479"/>
              <a:gd name="connsiteX1" fmla="*/ 10304313 w 10304313"/>
              <a:gd name="connsiteY1" fmla="*/ 0 h 2517479"/>
              <a:gd name="connsiteX2" fmla="*/ 10304313 w 10304313"/>
              <a:gd name="connsiteY2" fmla="*/ 2517479 h 2517479"/>
              <a:gd name="connsiteX3" fmla="*/ 0 w 10304313"/>
              <a:gd name="connsiteY3" fmla="*/ 2517479 h 251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04313" h="2517479">
                <a:moveTo>
                  <a:pt x="0" y="0"/>
                </a:moveTo>
                <a:lnTo>
                  <a:pt x="10304313" y="0"/>
                </a:lnTo>
                <a:lnTo>
                  <a:pt x="10304313" y="2517479"/>
                </a:lnTo>
                <a:lnTo>
                  <a:pt x="0" y="251747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228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4814C-69D4-4C77-B2A9-FA3DE2FD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B11FB-29D3-445D-9722-284792CF3F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4AF6B-AF41-4F54-AF08-9CD7D567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7BFC5-20C5-468F-AC87-795BC74A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22BF3-9BFB-44C6-BD7B-5E12DBF6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77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298DF-0458-4875-88B2-638889534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038F2-183C-4188-B26F-A362E41B4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08026-61E2-43FC-AEA9-D20B4F1F0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046A1-BB98-4419-9DB7-151D1EC2E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891C8-6ABA-48F0-9E87-6017A7A7B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1500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9CA0659-334B-4531-AB15-ECF197C37D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62763" y="1485901"/>
            <a:ext cx="4112812" cy="4070327"/>
          </a:xfrm>
          <a:custGeom>
            <a:avLst/>
            <a:gdLst>
              <a:gd name="connsiteX0" fmla="*/ 0 w 4112812"/>
              <a:gd name="connsiteY0" fmla="*/ 0 h 4070327"/>
              <a:gd name="connsiteX1" fmla="*/ 4112812 w 4112812"/>
              <a:gd name="connsiteY1" fmla="*/ 0 h 4070327"/>
              <a:gd name="connsiteX2" fmla="*/ 4112812 w 4112812"/>
              <a:gd name="connsiteY2" fmla="*/ 4070327 h 4070327"/>
              <a:gd name="connsiteX3" fmla="*/ 0 w 4112812"/>
              <a:gd name="connsiteY3" fmla="*/ 4070327 h 407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2812" h="4070327">
                <a:moveTo>
                  <a:pt x="0" y="0"/>
                </a:moveTo>
                <a:lnTo>
                  <a:pt x="4112812" y="0"/>
                </a:lnTo>
                <a:lnTo>
                  <a:pt x="4112812" y="4070327"/>
                </a:lnTo>
                <a:lnTo>
                  <a:pt x="0" y="40703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0291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21B000FC-CF28-440D-A10C-A5909B8578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7472" y="1313371"/>
            <a:ext cx="1326494" cy="2365700"/>
          </a:xfrm>
          <a:custGeom>
            <a:avLst/>
            <a:gdLst>
              <a:gd name="connsiteX0" fmla="*/ 173439 w 1326494"/>
              <a:gd name="connsiteY0" fmla="*/ 0 h 2365700"/>
              <a:gd name="connsiteX1" fmla="*/ 1153055 w 1326494"/>
              <a:gd name="connsiteY1" fmla="*/ 0 h 2365700"/>
              <a:gd name="connsiteX2" fmla="*/ 1326494 w 1326494"/>
              <a:gd name="connsiteY2" fmla="*/ 173439 h 2365700"/>
              <a:gd name="connsiteX3" fmla="*/ 1326494 w 1326494"/>
              <a:gd name="connsiteY3" fmla="*/ 2192261 h 2365700"/>
              <a:gd name="connsiteX4" fmla="*/ 1153055 w 1326494"/>
              <a:gd name="connsiteY4" fmla="*/ 2365700 h 2365700"/>
              <a:gd name="connsiteX5" fmla="*/ 173439 w 1326494"/>
              <a:gd name="connsiteY5" fmla="*/ 2365700 h 2365700"/>
              <a:gd name="connsiteX6" fmla="*/ 0 w 1326494"/>
              <a:gd name="connsiteY6" fmla="*/ 2192261 h 2365700"/>
              <a:gd name="connsiteX7" fmla="*/ 0 w 1326494"/>
              <a:gd name="connsiteY7" fmla="*/ 173439 h 2365700"/>
              <a:gd name="connsiteX8" fmla="*/ 173439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3439" y="0"/>
                </a:moveTo>
                <a:lnTo>
                  <a:pt x="1153055" y="0"/>
                </a:lnTo>
                <a:cubicBezTo>
                  <a:pt x="1248843" y="0"/>
                  <a:pt x="1326494" y="77651"/>
                  <a:pt x="1326494" y="173439"/>
                </a:cubicBezTo>
                <a:lnTo>
                  <a:pt x="1326494" y="2192261"/>
                </a:lnTo>
                <a:cubicBezTo>
                  <a:pt x="1326494" y="2288049"/>
                  <a:pt x="1248843" y="2365700"/>
                  <a:pt x="1153055" y="2365700"/>
                </a:cubicBezTo>
                <a:lnTo>
                  <a:pt x="173439" y="2365700"/>
                </a:lnTo>
                <a:cubicBezTo>
                  <a:pt x="77651" y="2365700"/>
                  <a:pt x="0" y="2288049"/>
                  <a:pt x="0" y="2192261"/>
                </a:cubicBezTo>
                <a:lnTo>
                  <a:pt x="0" y="173439"/>
                </a:lnTo>
                <a:cubicBezTo>
                  <a:pt x="0" y="77651"/>
                  <a:pt x="77651" y="0"/>
                  <a:pt x="1734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52C8FA44-7C56-417A-AF93-F8605ED15C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3335" y="3939221"/>
            <a:ext cx="1326494" cy="2365700"/>
          </a:xfrm>
          <a:custGeom>
            <a:avLst/>
            <a:gdLst>
              <a:gd name="connsiteX0" fmla="*/ 179276 w 1326494"/>
              <a:gd name="connsiteY0" fmla="*/ 0 h 2365700"/>
              <a:gd name="connsiteX1" fmla="*/ 1147218 w 1326494"/>
              <a:gd name="connsiteY1" fmla="*/ 0 h 2365700"/>
              <a:gd name="connsiteX2" fmla="*/ 1326494 w 1326494"/>
              <a:gd name="connsiteY2" fmla="*/ 179276 h 2365700"/>
              <a:gd name="connsiteX3" fmla="*/ 1326494 w 1326494"/>
              <a:gd name="connsiteY3" fmla="*/ 2186424 h 2365700"/>
              <a:gd name="connsiteX4" fmla="*/ 1147218 w 1326494"/>
              <a:gd name="connsiteY4" fmla="*/ 2365700 h 2365700"/>
              <a:gd name="connsiteX5" fmla="*/ 179276 w 1326494"/>
              <a:gd name="connsiteY5" fmla="*/ 2365700 h 2365700"/>
              <a:gd name="connsiteX6" fmla="*/ 0 w 1326494"/>
              <a:gd name="connsiteY6" fmla="*/ 2186424 h 2365700"/>
              <a:gd name="connsiteX7" fmla="*/ 0 w 1326494"/>
              <a:gd name="connsiteY7" fmla="*/ 179276 h 2365700"/>
              <a:gd name="connsiteX8" fmla="*/ 179276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9276" y="0"/>
                </a:moveTo>
                <a:lnTo>
                  <a:pt x="1147218" y="0"/>
                </a:lnTo>
                <a:cubicBezTo>
                  <a:pt x="1246229" y="0"/>
                  <a:pt x="1326494" y="80265"/>
                  <a:pt x="1326494" y="179276"/>
                </a:cubicBezTo>
                <a:lnTo>
                  <a:pt x="1326494" y="2186424"/>
                </a:lnTo>
                <a:cubicBezTo>
                  <a:pt x="1326494" y="2285435"/>
                  <a:pt x="1246229" y="2365700"/>
                  <a:pt x="1147218" y="2365700"/>
                </a:cubicBezTo>
                <a:lnTo>
                  <a:pt x="179276" y="2365700"/>
                </a:lnTo>
                <a:cubicBezTo>
                  <a:pt x="80265" y="2365700"/>
                  <a:pt x="0" y="2285435"/>
                  <a:pt x="0" y="2186424"/>
                </a:cubicBezTo>
                <a:lnTo>
                  <a:pt x="0" y="179276"/>
                </a:lnTo>
                <a:cubicBezTo>
                  <a:pt x="0" y="80265"/>
                  <a:pt x="80265" y="0"/>
                  <a:pt x="17927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EFC02302-F523-4787-AA34-1EF91E6DF9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008065" y="5122071"/>
            <a:ext cx="2652988" cy="1182850"/>
          </a:xfrm>
          <a:custGeom>
            <a:avLst/>
            <a:gdLst>
              <a:gd name="connsiteX0" fmla="*/ 136714 w 2652988"/>
              <a:gd name="connsiteY0" fmla="*/ 0 h 1182850"/>
              <a:gd name="connsiteX1" fmla="*/ 2516274 w 2652988"/>
              <a:gd name="connsiteY1" fmla="*/ 0 h 1182850"/>
              <a:gd name="connsiteX2" fmla="*/ 2652988 w 2652988"/>
              <a:gd name="connsiteY2" fmla="*/ 136714 h 1182850"/>
              <a:gd name="connsiteX3" fmla="*/ 2652988 w 2652988"/>
              <a:gd name="connsiteY3" fmla="*/ 1046136 h 1182850"/>
              <a:gd name="connsiteX4" fmla="*/ 2516274 w 2652988"/>
              <a:gd name="connsiteY4" fmla="*/ 1182850 h 1182850"/>
              <a:gd name="connsiteX5" fmla="*/ 136714 w 2652988"/>
              <a:gd name="connsiteY5" fmla="*/ 1182850 h 1182850"/>
              <a:gd name="connsiteX6" fmla="*/ 0 w 2652988"/>
              <a:gd name="connsiteY6" fmla="*/ 1046136 h 1182850"/>
              <a:gd name="connsiteX7" fmla="*/ 0 w 2652988"/>
              <a:gd name="connsiteY7" fmla="*/ 136714 h 1182850"/>
              <a:gd name="connsiteX8" fmla="*/ 136714 w 2652988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1182850">
                <a:moveTo>
                  <a:pt x="136714" y="0"/>
                </a:moveTo>
                <a:lnTo>
                  <a:pt x="2516274" y="0"/>
                </a:lnTo>
                <a:cubicBezTo>
                  <a:pt x="2591779" y="0"/>
                  <a:pt x="2652988" y="61209"/>
                  <a:pt x="2652988" y="136714"/>
                </a:cubicBezTo>
                <a:lnTo>
                  <a:pt x="2652988" y="1046136"/>
                </a:lnTo>
                <a:cubicBezTo>
                  <a:pt x="2652988" y="1121641"/>
                  <a:pt x="2591779" y="1182850"/>
                  <a:pt x="2516274" y="1182850"/>
                </a:cubicBezTo>
                <a:lnTo>
                  <a:pt x="136714" y="1182850"/>
                </a:lnTo>
                <a:cubicBezTo>
                  <a:pt x="61209" y="1182850"/>
                  <a:pt x="0" y="1121641"/>
                  <a:pt x="0" y="1046136"/>
                </a:cubicBezTo>
                <a:lnTo>
                  <a:pt x="0" y="136714"/>
                </a:lnTo>
                <a:cubicBezTo>
                  <a:pt x="0" y="61209"/>
                  <a:pt x="61209" y="0"/>
                  <a:pt x="13671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F8F153-8A08-436A-A580-47BD453AEE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5128" y="1313371"/>
            <a:ext cx="2717037" cy="1182850"/>
          </a:xfrm>
          <a:custGeom>
            <a:avLst/>
            <a:gdLst>
              <a:gd name="connsiteX0" fmla="*/ 154220 w 2717037"/>
              <a:gd name="connsiteY0" fmla="*/ 0 h 1182850"/>
              <a:gd name="connsiteX1" fmla="*/ 2562817 w 2717037"/>
              <a:gd name="connsiteY1" fmla="*/ 0 h 1182850"/>
              <a:gd name="connsiteX2" fmla="*/ 2717037 w 2717037"/>
              <a:gd name="connsiteY2" fmla="*/ 154220 h 1182850"/>
              <a:gd name="connsiteX3" fmla="*/ 2717037 w 2717037"/>
              <a:gd name="connsiteY3" fmla="*/ 1028630 h 1182850"/>
              <a:gd name="connsiteX4" fmla="*/ 2562817 w 2717037"/>
              <a:gd name="connsiteY4" fmla="*/ 1182850 h 1182850"/>
              <a:gd name="connsiteX5" fmla="*/ 154220 w 2717037"/>
              <a:gd name="connsiteY5" fmla="*/ 1182850 h 1182850"/>
              <a:gd name="connsiteX6" fmla="*/ 0 w 2717037"/>
              <a:gd name="connsiteY6" fmla="*/ 1028630 h 1182850"/>
              <a:gd name="connsiteX7" fmla="*/ 0 w 2717037"/>
              <a:gd name="connsiteY7" fmla="*/ 154220 h 1182850"/>
              <a:gd name="connsiteX8" fmla="*/ 154220 w 2717037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7037" h="1182850">
                <a:moveTo>
                  <a:pt x="154220" y="0"/>
                </a:moveTo>
                <a:lnTo>
                  <a:pt x="2562817" y="0"/>
                </a:lnTo>
                <a:cubicBezTo>
                  <a:pt x="2647990" y="0"/>
                  <a:pt x="2717037" y="69047"/>
                  <a:pt x="2717037" y="154220"/>
                </a:cubicBezTo>
                <a:lnTo>
                  <a:pt x="2717037" y="1028630"/>
                </a:lnTo>
                <a:cubicBezTo>
                  <a:pt x="2717037" y="1113803"/>
                  <a:pt x="2647990" y="1182850"/>
                  <a:pt x="2562817" y="1182850"/>
                </a:cubicBezTo>
                <a:lnTo>
                  <a:pt x="154220" y="1182850"/>
                </a:lnTo>
                <a:cubicBezTo>
                  <a:pt x="69047" y="1182850"/>
                  <a:pt x="0" y="1113803"/>
                  <a:pt x="0" y="1028630"/>
                </a:cubicBezTo>
                <a:lnTo>
                  <a:pt x="0" y="154220"/>
                </a:lnTo>
                <a:cubicBezTo>
                  <a:pt x="0" y="69047"/>
                  <a:pt x="69047" y="0"/>
                  <a:pt x="1542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16E41D12-2C03-4115-BF17-09ADF7C3639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82082" y="1313371"/>
            <a:ext cx="1326494" cy="1182850"/>
          </a:xfrm>
          <a:custGeom>
            <a:avLst/>
            <a:gdLst>
              <a:gd name="connsiteX0" fmla="*/ 142782 w 1326494"/>
              <a:gd name="connsiteY0" fmla="*/ 0 h 1182850"/>
              <a:gd name="connsiteX1" fmla="*/ 1183712 w 1326494"/>
              <a:gd name="connsiteY1" fmla="*/ 0 h 1182850"/>
              <a:gd name="connsiteX2" fmla="*/ 1326494 w 1326494"/>
              <a:gd name="connsiteY2" fmla="*/ 142782 h 1182850"/>
              <a:gd name="connsiteX3" fmla="*/ 1326494 w 1326494"/>
              <a:gd name="connsiteY3" fmla="*/ 1040068 h 1182850"/>
              <a:gd name="connsiteX4" fmla="*/ 1183712 w 1326494"/>
              <a:gd name="connsiteY4" fmla="*/ 1182850 h 1182850"/>
              <a:gd name="connsiteX5" fmla="*/ 142782 w 1326494"/>
              <a:gd name="connsiteY5" fmla="*/ 1182850 h 1182850"/>
              <a:gd name="connsiteX6" fmla="*/ 0 w 1326494"/>
              <a:gd name="connsiteY6" fmla="*/ 1040068 h 1182850"/>
              <a:gd name="connsiteX7" fmla="*/ 0 w 1326494"/>
              <a:gd name="connsiteY7" fmla="*/ 142782 h 1182850"/>
              <a:gd name="connsiteX8" fmla="*/ 142782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42782" y="0"/>
                </a:moveTo>
                <a:lnTo>
                  <a:pt x="1183712" y="0"/>
                </a:lnTo>
                <a:cubicBezTo>
                  <a:pt x="1262568" y="0"/>
                  <a:pt x="1326494" y="63926"/>
                  <a:pt x="1326494" y="142782"/>
                </a:cubicBezTo>
                <a:lnTo>
                  <a:pt x="1326494" y="1040068"/>
                </a:lnTo>
                <a:cubicBezTo>
                  <a:pt x="1326494" y="1118924"/>
                  <a:pt x="1262568" y="1182850"/>
                  <a:pt x="1183712" y="1182850"/>
                </a:cubicBezTo>
                <a:lnTo>
                  <a:pt x="142782" y="1182850"/>
                </a:lnTo>
                <a:cubicBezTo>
                  <a:pt x="63926" y="1182850"/>
                  <a:pt x="0" y="1118924"/>
                  <a:pt x="0" y="1040068"/>
                </a:cubicBezTo>
                <a:lnTo>
                  <a:pt x="0" y="142782"/>
                </a:lnTo>
                <a:cubicBezTo>
                  <a:pt x="0" y="63926"/>
                  <a:pt x="63926" y="0"/>
                  <a:pt x="1427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FD682CB-80C6-4C22-8EA0-36E27E1340C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82082" y="2626297"/>
            <a:ext cx="1326494" cy="1182850"/>
          </a:xfrm>
          <a:custGeom>
            <a:avLst/>
            <a:gdLst>
              <a:gd name="connsiteX0" fmla="*/ 123584 w 1326494"/>
              <a:gd name="connsiteY0" fmla="*/ 0 h 1182850"/>
              <a:gd name="connsiteX1" fmla="*/ 1202910 w 1326494"/>
              <a:gd name="connsiteY1" fmla="*/ 0 h 1182850"/>
              <a:gd name="connsiteX2" fmla="*/ 1326494 w 1326494"/>
              <a:gd name="connsiteY2" fmla="*/ 123584 h 1182850"/>
              <a:gd name="connsiteX3" fmla="*/ 1326494 w 1326494"/>
              <a:gd name="connsiteY3" fmla="*/ 1059266 h 1182850"/>
              <a:gd name="connsiteX4" fmla="*/ 1202910 w 1326494"/>
              <a:gd name="connsiteY4" fmla="*/ 1182850 h 1182850"/>
              <a:gd name="connsiteX5" fmla="*/ 123584 w 1326494"/>
              <a:gd name="connsiteY5" fmla="*/ 1182850 h 1182850"/>
              <a:gd name="connsiteX6" fmla="*/ 0 w 1326494"/>
              <a:gd name="connsiteY6" fmla="*/ 1059266 h 1182850"/>
              <a:gd name="connsiteX7" fmla="*/ 0 w 1326494"/>
              <a:gd name="connsiteY7" fmla="*/ 123584 h 1182850"/>
              <a:gd name="connsiteX8" fmla="*/ 123584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3584" y="0"/>
                </a:moveTo>
                <a:lnTo>
                  <a:pt x="1202910" y="0"/>
                </a:lnTo>
                <a:cubicBezTo>
                  <a:pt x="1271164" y="0"/>
                  <a:pt x="1326494" y="55330"/>
                  <a:pt x="1326494" y="123584"/>
                </a:cubicBezTo>
                <a:lnTo>
                  <a:pt x="1326494" y="1059266"/>
                </a:lnTo>
                <a:cubicBezTo>
                  <a:pt x="1326494" y="1127520"/>
                  <a:pt x="1271164" y="1182850"/>
                  <a:pt x="1202910" y="1182850"/>
                </a:cubicBezTo>
                <a:lnTo>
                  <a:pt x="123584" y="1182850"/>
                </a:lnTo>
                <a:cubicBezTo>
                  <a:pt x="55330" y="1182850"/>
                  <a:pt x="0" y="1127520"/>
                  <a:pt x="0" y="1059266"/>
                </a:cubicBezTo>
                <a:lnTo>
                  <a:pt x="0" y="123584"/>
                </a:lnTo>
                <a:cubicBezTo>
                  <a:pt x="0" y="55330"/>
                  <a:pt x="55330" y="0"/>
                  <a:pt x="1235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0484C89-B048-45DC-A16A-376484FE5C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98036" y="3799535"/>
            <a:ext cx="1326494" cy="1182850"/>
          </a:xfrm>
          <a:custGeom>
            <a:avLst/>
            <a:gdLst>
              <a:gd name="connsiteX0" fmla="*/ 125039 w 1326494"/>
              <a:gd name="connsiteY0" fmla="*/ 0 h 1182850"/>
              <a:gd name="connsiteX1" fmla="*/ 1201455 w 1326494"/>
              <a:gd name="connsiteY1" fmla="*/ 0 h 1182850"/>
              <a:gd name="connsiteX2" fmla="*/ 1326494 w 1326494"/>
              <a:gd name="connsiteY2" fmla="*/ 125039 h 1182850"/>
              <a:gd name="connsiteX3" fmla="*/ 1326494 w 1326494"/>
              <a:gd name="connsiteY3" fmla="*/ 1057811 h 1182850"/>
              <a:gd name="connsiteX4" fmla="*/ 1201455 w 1326494"/>
              <a:gd name="connsiteY4" fmla="*/ 1182850 h 1182850"/>
              <a:gd name="connsiteX5" fmla="*/ 125039 w 1326494"/>
              <a:gd name="connsiteY5" fmla="*/ 1182850 h 1182850"/>
              <a:gd name="connsiteX6" fmla="*/ 0 w 1326494"/>
              <a:gd name="connsiteY6" fmla="*/ 1057811 h 1182850"/>
              <a:gd name="connsiteX7" fmla="*/ 0 w 1326494"/>
              <a:gd name="connsiteY7" fmla="*/ 125039 h 1182850"/>
              <a:gd name="connsiteX8" fmla="*/ 125039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5039" y="0"/>
                </a:moveTo>
                <a:lnTo>
                  <a:pt x="1201455" y="0"/>
                </a:lnTo>
                <a:cubicBezTo>
                  <a:pt x="1270512" y="0"/>
                  <a:pt x="1326494" y="55982"/>
                  <a:pt x="1326494" y="125039"/>
                </a:cubicBezTo>
                <a:lnTo>
                  <a:pt x="1326494" y="1057811"/>
                </a:lnTo>
                <a:cubicBezTo>
                  <a:pt x="1326494" y="1126868"/>
                  <a:pt x="1270512" y="1182850"/>
                  <a:pt x="1201455" y="1182850"/>
                </a:cubicBezTo>
                <a:lnTo>
                  <a:pt x="125039" y="1182850"/>
                </a:lnTo>
                <a:cubicBezTo>
                  <a:pt x="55982" y="1182850"/>
                  <a:pt x="0" y="1126868"/>
                  <a:pt x="0" y="1057811"/>
                </a:cubicBezTo>
                <a:lnTo>
                  <a:pt x="0" y="125039"/>
                </a:lnTo>
                <a:cubicBezTo>
                  <a:pt x="0" y="55982"/>
                  <a:pt x="55982" y="0"/>
                  <a:pt x="1250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76470CC0-36E2-4796-9D57-9C72BA187C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98034" y="5122071"/>
            <a:ext cx="1326494" cy="1182850"/>
          </a:xfrm>
          <a:custGeom>
            <a:avLst/>
            <a:gdLst>
              <a:gd name="connsiteX0" fmla="*/ 101701 w 1326494"/>
              <a:gd name="connsiteY0" fmla="*/ 0 h 1182850"/>
              <a:gd name="connsiteX1" fmla="*/ 1224793 w 1326494"/>
              <a:gd name="connsiteY1" fmla="*/ 0 h 1182850"/>
              <a:gd name="connsiteX2" fmla="*/ 1326494 w 1326494"/>
              <a:gd name="connsiteY2" fmla="*/ 101701 h 1182850"/>
              <a:gd name="connsiteX3" fmla="*/ 1326494 w 1326494"/>
              <a:gd name="connsiteY3" fmla="*/ 1081149 h 1182850"/>
              <a:gd name="connsiteX4" fmla="*/ 1224793 w 1326494"/>
              <a:gd name="connsiteY4" fmla="*/ 1182850 h 1182850"/>
              <a:gd name="connsiteX5" fmla="*/ 101701 w 1326494"/>
              <a:gd name="connsiteY5" fmla="*/ 1182850 h 1182850"/>
              <a:gd name="connsiteX6" fmla="*/ 0 w 1326494"/>
              <a:gd name="connsiteY6" fmla="*/ 1081149 h 1182850"/>
              <a:gd name="connsiteX7" fmla="*/ 0 w 1326494"/>
              <a:gd name="connsiteY7" fmla="*/ 101701 h 1182850"/>
              <a:gd name="connsiteX8" fmla="*/ 101701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01701" y="0"/>
                </a:moveTo>
                <a:lnTo>
                  <a:pt x="1224793" y="0"/>
                </a:lnTo>
                <a:cubicBezTo>
                  <a:pt x="1280961" y="0"/>
                  <a:pt x="1326494" y="45533"/>
                  <a:pt x="1326494" y="101701"/>
                </a:cubicBezTo>
                <a:lnTo>
                  <a:pt x="1326494" y="1081149"/>
                </a:lnTo>
                <a:cubicBezTo>
                  <a:pt x="1326494" y="1137317"/>
                  <a:pt x="1280961" y="1182850"/>
                  <a:pt x="1224793" y="1182850"/>
                </a:cubicBezTo>
                <a:lnTo>
                  <a:pt x="101701" y="1182850"/>
                </a:lnTo>
                <a:cubicBezTo>
                  <a:pt x="45533" y="1182850"/>
                  <a:pt x="0" y="1137317"/>
                  <a:pt x="0" y="1081149"/>
                </a:cubicBezTo>
                <a:lnTo>
                  <a:pt x="0" y="101701"/>
                </a:lnTo>
                <a:cubicBezTo>
                  <a:pt x="0" y="45533"/>
                  <a:pt x="45533" y="0"/>
                  <a:pt x="1017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A8266AC1-043E-4C3C-A2B6-849F83FA4A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26812" y="2626297"/>
            <a:ext cx="2652988" cy="2365700"/>
          </a:xfrm>
          <a:custGeom>
            <a:avLst/>
            <a:gdLst>
              <a:gd name="connsiteX0" fmla="*/ 142131 w 2652988"/>
              <a:gd name="connsiteY0" fmla="*/ 0 h 2365700"/>
              <a:gd name="connsiteX1" fmla="*/ 2510857 w 2652988"/>
              <a:gd name="connsiteY1" fmla="*/ 0 h 2365700"/>
              <a:gd name="connsiteX2" fmla="*/ 2652988 w 2652988"/>
              <a:gd name="connsiteY2" fmla="*/ 142131 h 2365700"/>
              <a:gd name="connsiteX3" fmla="*/ 2652988 w 2652988"/>
              <a:gd name="connsiteY3" fmla="*/ 2223569 h 2365700"/>
              <a:gd name="connsiteX4" fmla="*/ 2510857 w 2652988"/>
              <a:gd name="connsiteY4" fmla="*/ 2365700 h 2365700"/>
              <a:gd name="connsiteX5" fmla="*/ 142131 w 2652988"/>
              <a:gd name="connsiteY5" fmla="*/ 2365700 h 2365700"/>
              <a:gd name="connsiteX6" fmla="*/ 0 w 2652988"/>
              <a:gd name="connsiteY6" fmla="*/ 2223569 h 2365700"/>
              <a:gd name="connsiteX7" fmla="*/ 0 w 2652988"/>
              <a:gd name="connsiteY7" fmla="*/ 142131 h 2365700"/>
              <a:gd name="connsiteX8" fmla="*/ 142131 w 2652988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2365700">
                <a:moveTo>
                  <a:pt x="142131" y="0"/>
                </a:moveTo>
                <a:lnTo>
                  <a:pt x="2510857" y="0"/>
                </a:lnTo>
                <a:cubicBezTo>
                  <a:pt x="2589354" y="0"/>
                  <a:pt x="2652988" y="63634"/>
                  <a:pt x="2652988" y="142131"/>
                </a:cubicBezTo>
                <a:lnTo>
                  <a:pt x="2652988" y="2223569"/>
                </a:lnTo>
                <a:cubicBezTo>
                  <a:pt x="2652988" y="2302066"/>
                  <a:pt x="2589354" y="2365700"/>
                  <a:pt x="2510857" y="2365700"/>
                </a:cubicBezTo>
                <a:lnTo>
                  <a:pt x="142131" y="2365700"/>
                </a:lnTo>
                <a:cubicBezTo>
                  <a:pt x="63634" y="2365700"/>
                  <a:pt x="0" y="2302066"/>
                  <a:pt x="0" y="2223569"/>
                </a:cubicBezTo>
                <a:lnTo>
                  <a:pt x="0" y="142131"/>
                </a:lnTo>
                <a:cubicBezTo>
                  <a:pt x="0" y="63634"/>
                  <a:pt x="63634" y="0"/>
                  <a:pt x="1421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8068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3ABB095-C01C-4CE7-8F03-46751204DA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94575" y="1114425"/>
            <a:ext cx="2228850" cy="4700588"/>
          </a:xfrm>
          <a:custGeom>
            <a:avLst/>
            <a:gdLst>
              <a:gd name="connsiteX0" fmla="*/ 219074 w 2228850"/>
              <a:gd name="connsiteY0" fmla="*/ 0 h 4700588"/>
              <a:gd name="connsiteX1" fmla="*/ 2009776 w 2228850"/>
              <a:gd name="connsiteY1" fmla="*/ 0 h 4700588"/>
              <a:gd name="connsiteX2" fmla="*/ 2228850 w 2228850"/>
              <a:gd name="connsiteY2" fmla="*/ 219074 h 4700588"/>
              <a:gd name="connsiteX3" fmla="*/ 2228850 w 2228850"/>
              <a:gd name="connsiteY3" fmla="*/ 4481514 h 4700588"/>
              <a:gd name="connsiteX4" fmla="*/ 2009776 w 2228850"/>
              <a:gd name="connsiteY4" fmla="*/ 4700588 h 4700588"/>
              <a:gd name="connsiteX5" fmla="*/ 219074 w 2228850"/>
              <a:gd name="connsiteY5" fmla="*/ 4700588 h 4700588"/>
              <a:gd name="connsiteX6" fmla="*/ 0 w 2228850"/>
              <a:gd name="connsiteY6" fmla="*/ 4481514 h 4700588"/>
              <a:gd name="connsiteX7" fmla="*/ 0 w 2228850"/>
              <a:gd name="connsiteY7" fmla="*/ 219074 h 4700588"/>
              <a:gd name="connsiteX8" fmla="*/ 219074 w 2228850"/>
              <a:gd name="connsiteY8" fmla="*/ 0 h 470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8850" h="4700588">
                <a:moveTo>
                  <a:pt x="219074" y="0"/>
                </a:moveTo>
                <a:lnTo>
                  <a:pt x="2009776" y="0"/>
                </a:lnTo>
                <a:cubicBezTo>
                  <a:pt x="2130767" y="0"/>
                  <a:pt x="2228850" y="98083"/>
                  <a:pt x="2228850" y="219074"/>
                </a:cubicBezTo>
                <a:lnTo>
                  <a:pt x="2228850" y="4481514"/>
                </a:lnTo>
                <a:cubicBezTo>
                  <a:pt x="2228850" y="4602505"/>
                  <a:pt x="2130767" y="4700588"/>
                  <a:pt x="2009776" y="4700588"/>
                </a:cubicBezTo>
                <a:lnTo>
                  <a:pt x="219074" y="4700588"/>
                </a:lnTo>
                <a:cubicBezTo>
                  <a:pt x="98083" y="4700588"/>
                  <a:pt x="0" y="4602505"/>
                  <a:pt x="0" y="4481514"/>
                </a:cubicBezTo>
                <a:lnTo>
                  <a:pt x="0" y="219074"/>
                </a:lnTo>
                <a:cubicBezTo>
                  <a:pt x="0" y="98083"/>
                  <a:pt x="98083" y="0"/>
                  <a:pt x="2190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70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4E4B698-3674-4533-A2E9-C10FA6980A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29558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D240D58-2CAF-4FAC-A36B-5DCA184BE7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22701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BF4C34A-12BD-4C0C-8C4E-F71AACC4BE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15845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9962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3D11-FF58-467B-B48A-03A8EE83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C4CAA2-E67A-4FA5-955E-0DE728AA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49D430-35FA-4BDA-9861-67A3D1AF8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7EE74-035D-4419-8636-1926FEED8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9262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524C94-6F43-43FA-92D6-DD8D2040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1311B4-AB73-429E-9A11-3D0C21EE3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2D35E-4355-40B8-9105-F34797E83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383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455E2-B033-4ADC-816F-004E8B9EE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EA15D-FF7B-4A91-9543-7DDAD085F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A0D7FE-650D-439D-BB6F-D9A9A6E65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D8756-482E-46EC-91B2-97914D2C0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3A304-49B1-4614-94C1-8743C8BD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D2293-0F11-4297-AA3D-3122F55C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9669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C3B88-1D5D-459A-B3A1-12CB86BE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85835-226A-4030-AC7E-CA3A2957C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2AA5AB-1D73-4986-B323-C396B2C09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E3947-BECF-48B5-B18E-063AD967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41BD4-6E3C-43F3-9351-C0FBE817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E6C1A-EAF1-4298-8615-2FDDD8B8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8164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C17EE7-A2DC-4CA3-A22B-5103E67DA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73E3A-23A9-4B8E-8A9B-AC7944067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89E25-B4B9-4E09-B8E0-2DFCDDA5A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3DED-D42D-4CD6-AD34-A736FCCC5C54}" type="datetimeFigureOut">
              <a:rPr lang="en-IN" smtClean="0"/>
              <a:t>15/11/22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120A4-ABB0-4D70-B0EE-ABC036E82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4C5F9-D352-42AE-8295-58C7FE322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622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DD17D7-12D2-C9C0-7FD6-E141D847B9AC}"/>
              </a:ext>
            </a:extLst>
          </p:cNvPr>
          <p:cNvSpPr txBox="1"/>
          <p:nvPr/>
        </p:nvSpPr>
        <p:spPr>
          <a:xfrm>
            <a:off x="7235687" y="2848566"/>
            <a:ext cx="38090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Z" sz="44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Tural Hajiyev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C4D949-F60F-8527-9C0A-968C693BB29D}"/>
              </a:ext>
            </a:extLst>
          </p:cNvPr>
          <p:cNvSpPr txBox="1"/>
          <p:nvPr/>
        </p:nvSpPr>
        <p:spPr>
          <a:xfrm>
            <a:off x="7235688" y="3618007"/>
            <a:ext cx="3809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Z" sz="2000" dirty="0">
                <a:solidFill>
                  <a:schemeClr val="bg1"/>
                </a:solidFill>
                <a:latin typeface="Inter Light" panose="02000503000000020004" pitchFamily="2" charset="0"/>
                <a:ea typeface="Inter Light" panose="02000503000000020004" pitchFamily="2" charset="0"/>
              </a:rPr>
              <a:t>Software Developer</a:t>
            </a:r>
          </a:p>
        </p:txBody>
      </p:sp>
      <p:pic>
        <p:nvPicPr>
          <p:cNvPr id="12" name="Picture 11" descr="A picture containing person&#10;&#10;Description automatically generated">
            <a:extLst>
              <a:ext uri="{FF2B5EF4-FFF2-40B4-BE49-F238E27FC236}">
                <a16:creationId xmlns:a16="http://schemas.microsoft.com/office/drawing/2014/main" id="{3AFD01F4-D82A-D8BC-61A1-1EF95139C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116" y="1809003"/>
            <a:ext cx="3239993" cy="323999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64854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305C3AD-7058-4E68-BD52-EA93EEF524DA}"/>
              </a:ext>
            </a:extLst>
          </p:cNvPr>
          <p:cNvGrpSpPr/>
          <p:nvPr/>
        </p:nvGrpSpPr>
        <p:grpSpPr>
          <a:xfrm>
            <a:off x="293914" y="1458256"/>
            <a:ext cx="6454756" cy="3941487"/>
            <a:chOff x="381000" y="1254147"/>
            <a:chExt cx="6454756" cy="394148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AEE5C11-5D88-409D-B872-322EA8EC3BA3}"/>
                </a:ext>
              </a:extLst>
            </p:cNvPr>
            <p:cNvGrpSpPr/>
            <p:nvPr/>
          </p:nvGrpSpPr>
          <p:grpSpPr>
            <a:xfrm>
              <a:off x="1607080" y="4292600"/>
              <a:ext cx="3360208" cy="903034"/>
              <a:chOff x="2170114" y="5056720"/>
              <a:chExt cx="3360208" cy="90303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608B657-B133-47BD-8B11-E882307ADA61}"/>
                  </a:ext>
                </a:extLst>
              </p:cNvPr>
              <p:cNvSpPr txBox="1"/>
              <p:nvPr/>
            </p:nvSpPr>
            <p:spPr>
              <a:xfrm>
                <a:off x="2170114" y="5483470"/>
                <a:ext cx="3360208" cy="4762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000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 Light" panose="02000503000000020004" pitchFamily="2" charset="0"/>
                    <a:ea typeface="Inter Light" panose="02000503000000020004" pitchFamily="2" charset="0"/>
                    <a:cs typeface="Inter V Light" panose="02000503000000020004" pitchFamily="2" charset="0"/>
                  </a:rPr>
                  <a:t>During my career, I had a chance to work with many customers and see different teams and work cultures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498E2E3-8F45-4840-91E4-7824A031190B}"/>
                  </a:ext>
                </a:extLst>
              </p:cNvPr>
              <p:cNvSpPr txBox="1"/>
              <p:nvPr/>
            </p:nvSpPr>
            <p:spPr>
              <a:xfrm>
                <a:off x="2170114" y="5056720"/>
                <a:ext cx="2671762" cy="423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rPr>
                  <a:t>companies</a:t>
                </a:r>
                <a:endParaRPr lang="en-IN" dirty="0">
                  <a:solidFill>
                    <a:schemeClr val="bg1">
                      <a:lumMod val="95000"/>
                    </a:schemeClr>
                  </a:solidFill>
                  <a:latin typeface="Inter Medium" panose="02000503000000020004" pitchFamily="2" charset="0"/>
                  <a:ea typeface="Inter Medium" panose="02000503000000020004" pitchFamily="2" charset="0"/>
                  <a:cs typeface="Inter V" panose="02000503000000020004" pitchFamily="2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FD10080-B44A-4A75-91A7-0C7257A39681}"/>
                </a:ext>
              </a:extLst>
            </p:cNvPr>
            <p:cNvSpPr txBox="1"/>
            <p:nvPr/>
          </p:nvSpPr>
          <p:spPr>
            <a:xfrm>
              <a:off x="381000" y="4325345"/>
              <a:ext cx="1226079" cy="815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N" sz="4000" i="0" dirty="0">
                  <a:solidFill>
                    <a:schemeClr val="bg1">
                      <a:lumMod val="85000"/>
                    </a:schemeClr>
                  </a:solidFill>
                  <a:effectLst/>
                  <a:latin typeface="Inter Medium" panose="02000603000000020004" pitchFamily="50" charset="0"/>
                  <a:ea typeface="Inter Medium" panose="02000603000000020004" pitchFamily="50" charset="0"/>
                  <a:cs typeface="Inter Medium" panose="02000603000000020004" pitchFamily="50" charset="0"/>
                </a:rPr>
                <a:t>+25</a:t>
              </a:r>
              <a:endParaRPr lang="en-IN" sz="4000" dirty="0">
                <a:solidFill>
                  <a:schemeClr val="bg1">
                    <a:lumMod val="85000"/>
                  </a:schemeClr>
                </a:solidFill>
                <a:latin typeface="Inter Medium" panose="02000603000000020004" pitchFamily="50" charset="0"/>
                <a:ea typeface="Inter Medium" panose="02000603000000020004" pitchFamily="50" charset="0"/>
                <a:cs typeface="Inter Medium" panose="02000603000000020004" pitchFamily="50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870B19A-004C-4C94-A78C-229DBEC35ABA}"/>
                </a:ext>
              </a:extLst>
            </p:cNvPr>
            <p:cNvGrpSpPr/>
            <p:nvPr/>
          </p:nvGrpSpPr>
          <p:grpSpPr>
            <a:xfrm>
              <a:off x="1607080" y="3002122"/>
              <a:ext cx="3360208" cy="903034"/>
              <a:chOff x="2170114" y="3410819"/>
              <a:chExt cx="3360208" cy="903034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4959279-9BB0-4EEF-8971-5F56506A8003}"/>
                  </a:ext>
                </a:extLst>
              </p:cNvPr>
              <p:cNvSpPr txBox="1"/>
              <p:nvPr/>
            </p:nvSpPr>
            <p:spPr>
              <a:xfrm>
                <a:off x="2170114" y="3837569"/>
                <a:ext cx="3360208" cy="4762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000" dirty="0">
                    <a:solidFill>
                      <a:schemeClr val="bg1">
                        <a:lumMod val="95000"/>
                      </a:schemeClr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 Light" panose="02000503000000020004" pitchFamily="2" charset="0"/>
                  </a:rPr>
                  <a:t>I have started my journey as a System administrator and currently continuing as a Software Developer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1ADC0BF-81A3-4D35-B44F-F3CAFA3131E5}"/>
                  </a:ext>
                </a:extLst>
              </p:cNvPr>
              <p:cNvSpPr txBox="1"/>
              <p:nvPr/>
            </p:nvSpPr>
            <p:spPr>
              <a:xfrm>
                <a:off x="2170114" y="3410819"/>
                <a:ext cx="2671762" cy="423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>
                        <a:lumMod val="95000"/>
                      </a:schemeClr>
                    </a:solidFill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rPr>
                  <a:t>y</a:t>
                </a:r>
                <a:r>
                  <a:rPr lang="en-IN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rPr>
                  <a:t>ears of experience</a:t>
                </a:r>
                <a:endParaRPr lang="en-IN" dirty="0">
                  <a:solidFill>
                    <a:schemeClr val="bg1">
                      <a:lumMod val="95000"/>
                    </a:schemeClr>
                  </a:solidFill>
                  <a:latin typeface="Inter Medium" panose="02000503000000020004" pitchFamily="2" charset="0"/>
                  <a:ea typeface="Inter Medium" panose="02000503000000020004" pitchFamily="2" charset="0"/>
                  <a:cs typeface="Inter V" panose="02000503000000020004" pitchFamily="2" charset="0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7662B1-2E2B-4FAE-AAEA-55078E244E69}"/>
                </a:ext>
              </a:extLst>
            </p:cNvPr>
            <p:cNvSpPr txBox="1"/>
            <p:nvPr/>
          </p:nvSpPr>
          <p:spPr>
            <a:xfrm>
              <a:off x="624290" y="3044393"/>
              <a:ext cx="906462" cy="8153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IN" sz="4000" i="0" dirty="0">
                  <a:solidFill>
                    <a:schemeClr val="bg1">
                      <a:lumMod val="85000"/>
                    </a:schemeClr>
                  </a:solidFill>
                  <a:effectLst/>
                  <a:latin typeface="Inter Medium" panose="02000603000000020004" pitchFamily="50" charset="0"/>
                  <a:ea typeface="Inter Medium" panose="02000603000000020004" pitchFamily="50" charset="0"/>
                  <a:cs typeface="Inter Medium" panose="02000603000000020004" pitchFamily="50" charset="0"/>
                </a:rPr>
                <a:t>~6</a:t>
              </a:r>
              <a:endParaRPr lang="en-IN" sz="4000" dirty="0">
                <a:solidFill>
                  <a:schemeClr val="bg1">
                    <a:lumMod val="85000"/>
                  </a:schemeClr>
                </a:solidFill>
                <a:latin typeface="Inter Medium" panose="02000603000000020004" pitchFamily="50" charset="0"/>
                <a:ea typeface="Inter Medium" panose="02000603000000020004" pitchFamily="50" charset="0"/>
                <a:cs typeface="Inter Medium" panose="02000603000000020004" pitchFamily="50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DF2E1BA8-4957-4AC9-83AF-98CBC879267E}"/>
                </a:ext>
              </a:extLst>
            </p:cNvPr>
            <p:cNvGrpSpPr/>
            <p:nvPr/>
          </p:nvGrpSpPr>
          <p:grpSpPr>
            <a:xfrm>
              <a:off x="658178" y="1254147"/>
              <a:ext cx="6177578" cy="1397680"/>
              <a:chOff x="658178" y="1516615"/>
              <a:chExt cx="6177578" cy="139768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1C5DEC1-CBD6-4328-BA9E-E1C46DA762D0}"/>
                  </a:ext>
                </a:extLst>
              </p:cNvPr>
              <p:cNvSpPr txBox="1"/>
              <p:nvPr/>
            </p:nvSpPr>
            <p:spPr>
              <a:xfrm>
                <a:off x="693738" y="2288867"/>
                <a:ext cx="6142018" cy="625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sz="1400" b="0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Calibri" panose="020F0502020204030204" pitchFamily="34" charset="0"/>
                  </a:rPr>
                  <a:t>I am a qualified Software Developer who specialized in frontend technologies but also has a solid background in mobile development.</a:t>
                </a:r>
                <a:endParaRPr lang="en-IN" sz="1400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 Light" panose="02000503000000020004" pitchFamily="2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0A5ADEB-CE86-49D4-812F-2755A894D07B}"/>
                  </a:ext>
                </a:extLst>
              </p:cNvPr>
              <p:cNvSpPr txBox="1"/>
              <p:nvPr/>
            </p:nvSpPr>
            <p:spPr>
              <a:xfrm>
                <a:off x="658178" y="1516615"/>
                <a:ext cx="5402262" cy="7430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3600" b="1" dirty="0">
                    <a:solidFill>
                      <a:schemeClr val="bg1">
                        <a:lumMod val="95000"/>
                      </a:schemeClr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About</a:t>
                </a:r>
                <a:endParaRPr lang="en-IN" sz="3600" b="1" dirty="0">
                  <a:solidFill>
                    <a:schemeClr val="bg1">
                      <a:lumMod val="95000"/>
                    </a:schemeClr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</p:grp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EC67B0-D741-43C8-BAD1-60CC2D9C6ECC}"/>
              </a:ext>
            </a:extLst>
          </p:cNvPr>
          <p:cNvCxnSpPr>
            <a:cxnSpLocks/>
          </p:cNvCxnSpPr>
          <p:nvPr/>
        </p:nvCxnSpPr>
        <p:spPr>
          <a:xfrm>
            <a:off x="0" y="6308725"/>
            <a:ext cx="992417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E0892436-3A11-F2B6-167D-0A5F40E94C5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621" y="2361033"/>
            <a:ext cx="2537037" cy="253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6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880972" y="2984012"/>
            <a:ext cx="3903661" cy="754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Education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4918229" y="2285993"/>
            <a:ext cx="6928665" cy="2173111"/>
            <a:chOff x="4698686" y="1223213"/>
            <a:chExt cx="5990239" cy="217311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4698686" y="1223213"/>
              <a:ext cx="5990239" cy="754617"/>
              <a:chOff x="4698686" y="2052877"/>
              <a:chExt cx="5990239" cy="754617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53FE660-A2C1-4EA2-B1EC-0412CD26C969}"/>
                  </a:ext>
                </a:extLst>
              </p:cNvPr>
              <p:cNvGrpSpPr/>
              <p:nvPr/>
            </p:nvGrpSpPr>
            <p:grpSpPr>
              <a:xfrm>
                <a:off x="6096000" y="2052877"/>
                <a:ext cx="4592925" cy="717920"/>
                <a:chOff x="6096000" y="2052877"/>
                <a:chExt cx="4592925" cy="71792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9998ACC6-80FC-42C4-B3C8-220BF705FE66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100" i="0" dirty="0">
                      <a:solidFill>
                        <a:schemeClr val="bg1">
                          <a:lumMod val="85000"/>
                        </a:schemeClr>
                      </a:solidFill>
                      <a:effectLst/>
                      <a:latin typeface="Inter Light" panose="02000403000000020004" pitchFamily="50" charset="0"/>
                      <a:ea typeface="Inter Light" panose="02000403000000020004" pitchFamily="50" charset="0"/>
                      <a:cs typeface="Inter Light" panose="02000403000000020004" pitchFamily="50" charset="0"/>
                    </a:rPr>
                    <a:t>Information Technologies and Management</a:t>
                  </a: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625E319C-686B-415E-91A0-F71A759265C3}"/>
                    </a:ext>
                  </a:extLst>
                </p:cNvPr>
                <p:cNvSpPr txBox="1"/>
                <p:nvPr/>
              </p:nvSpPr>
              <p:spPr>
                <a:xfrm>
                  <a:off x="6096000" y="2052877"/>
                  <a:ext cx="4592925" cy="3497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effectLst/>
                      <a:latin typeface="Inter Medium" panose="02000503000000020004" pitchFamily="2" charset="0"/>
                      <a:ea typeface="Inter Medium" panose="02000503000000020004" pitchFamily="2" charset="0"/>
                      <a:cs typeface="Inter V" panose="02000503000000020004" pitchFamily="2" charset="0"/>
                    </a:rPr>
                    <a:t>Azerbaijan State Oil and Industry University</a:t>
                  </a:r>
                  <a:endParaRPr lang="en-IN" sz="1400" dirty="0">
                    <a:solidFill>
                      <a:schemeClr val="bg1"/>
                    </a:solidFill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514C-FAEB-447E-B638-1D6F087B1F8B}"/>
                  </a:ext>
                </a:extLst>
              </p:cNvPr>
              <p:cNvSpPr txBox="1"/>
              <p:nvPr/>
            </p:nvSpPr>
            <p:spPr>
              <a:xfrm>
                <a:off x="4698686" y="2243512"/>
                <a:ext cx="1267196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2016-2020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4698686" y="2641707"/>
              <a:ext cx="5990225" cy="754617"/>
              <a:chOff x="4698686" y="2052877"/>
              <a:chExt cx="5990225" cy="75461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1A9A46F-73B1-4435-A1EB-23FE910C50F6}"/>
                  </a:ext>
                </a:extLst>
              </p:cNvPr>
              <p:cNvGrpSpPr/>
              <p:nvPr/>
            </p:nvGrpSpPr>
            <p:grpSpPr>
              <a:xfrm>
                <a:off x="6096000" y="2052877"/>
                <a:ext cx="4592911" cy="717920"/>
                <a:chOff x="6096000" y="2052877"/>
                <a:chExt cx="4592911" cy="717920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873617E-F57C-44EA-B574-F01CDDE2A4AF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100" i="0" dirty="0">
                      <a:solidFill>
                        <a:schemeClr val="bg1">
                          <a:lumMod val="85000"/>
                        </a:schemeClr>
                      </a:solidFill>
                      <a:effectLst/>
                      <a:latin typeface="Inter Light" panose="02000403000000020004" pitchFamily="50" charset="0"/>
                      <a:ea typeface="Inter Light" panose="02000403000000020004" pitchFamily="50" charset="0"/>
                      <a:cs typeface="Inter Light" panose="02000403000000020004" pitchFamily="50" charset="0"/>
                    </a:rPr>
                    <a:t>Computer Engineering | Internet Engineering</a:t>
                  </a: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3F77DAF-E405-4835-9905-5670C5E85752}"/>
                    </a:ext>
                  </a:extLst>
                </p:cNvPr>
                <p:cNvSpPr txBox="1"/>
                <p:nvPr/>
              </p:nvSpPr>
              <p:spPr>
                <a:xfrm>
                  <a:off x="6096000" y="2052877"/>
                  <a:ext cx="4592911" cy="3453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effectLst/>
                      <a:latin typeface="Inter Medium" panose="02000503000000020004" pitchFamily="2" charset="0"/>
                      <a:ea typeface="Inter Medium" panose="02000503000000020004" pitchFamily="2" charset="0"/>
                      <a:cs typeface="Inter V" panose="02000503000000020004" pitchFamily="2" charset="0"/>
                    </a:rPr>
                    <a:t>Wroclaw University of Science and Technology </a:t>
                  </a:r>
                  <a:endParaRPr lang="en-IN" sz="1400" dirty="0">
                    <a:solidFill>
                      <a:schemeClr val="bg1"/>
                    </a:solidFill>
                    <a:latin typeface="Inter Medium" panose="02000503000000020004" pitchFamily="2" charset="0"/>
                    <a:ea typeface="Inter Medium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43A657E-9AEA-4300-918A-B141CEEB4C45}"/>
                  </a:ext>
                </a:extLst>
              </p:cNvPr>
              <p:cNvSpPr txBox="1"/>
              <p:nvPr/>
            </p:nvSpPr>
            <p:spPr>
              <a:xfrm>
                <a:off x="4698686" y="2243512"/>
                <a:ext cx="1267196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2022-2023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56085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809242" y="3025797"/>
            <a:ext cx="4163586" cy="743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Work experience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5799564" y="1667096"/>
            <a:ext cx="6910923" cy="3557706"/>
            <a:chOff x="4586689" y="1257112"/>
            <a:chExt cx="5986740" cy="35577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4662635" y="1257112"/>
              <a:ext cx="5891727" cy="720718"/>
              <a:chOff x="4662635" y="2086776"/>
              <a:chExt cx="5891727" cy="72071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53FE660-A2C1-4EA2-B1EC-0412CD26C969}"/>
                  </a:ext>
                </a:extLst>
              </p:cNvPr>
              <p:cNvGrpSpPr/>
              <p:nvPr/>
            </p:nvGrpSpPr>
            <p:grpSpPr>
              <a:xfrm>
                <a:off x="6076933" y="2109821"/>
                <a:ext cx="4477429" cy="657200"/>
                <a:chOff x="6076933" y="2109821"/>
                <a:chExt cx="4477429" cy="65720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9998ACC6-80FC-42C4-B3C8-220BF705FE66}"/>
                    </a:ext>
                  </a:extLst>
                </p:cNvPr>
                <p:cNvSpPr txBox="1"/>
                <p:nvPr/>
              </p:nvSpPr>
              <p:spPr>
                <a:xfrm>
                  <a:off x="6076933" y="2475851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100" dirty="0">
                      <a:solidFill>
                        <a:schemeClr val="bg1">
                          <a:lumMod val="85000"/>
                        </a:schemeClr>
                      </a:solidFill>
                      <a:latin typeface="Inter Light" panose="02000403000000020004" pitchFamily="50" charset="0"/>
                      <a:ea typeface="Inter Light" panose="02000403000000020004" pitchFamily="50" charset="0"/>
                      <a:cs typeface="Inter Light" panose="02000403000000020004" pitchFamily="50" charset="0"/>
                    </a:rPr>
                    <a:t>Plan and build network systems for different companies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625E319C-686B-415E-91A0-F71A759265C3}"/>
                    </a:ext>
                  </a:extLst>
                </p:cNvPr>
                <p:cNvSpPr txBox="1"/>
                <p:nvPr/>
              </p:nvSpPr>
              <p:spPr>
                <a:xfrm>
                  <a:off x="6076934" y="2109821"/>
                  <a:ext cx="2671762" cy="3453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i="0" dirty="0">
                      <a:solidFill>
                        <a:schemeClr val="bg1"/>
                      </a:solidFill>
                      <a:effectLst/>
                      <a:latin typeface="Inter" panose="02000503000000020004" pitchFamily="2" charset="0"/>
                      <a:ea typeface="Inter" panose="02000503000000020004" pitchFamily="2" charset="0"/>
                      <a:cs typeface="Inter V" panose="02000503000000020004" pitchFamily="2" charset="0"/>
                    </a:rPr>
                    <a:t>Total IT | Baku, Azerbaijan</a:t>
                  </a:r>
                  <a:endParaRPr lang="en-IN" sz="1400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514C-FAEB-447E-B638-1D6F087B1F8B}"/>
                  </a:ext>
                </a:extLst>
              </p:cNvPr>
              <p:cNvSpPr txBox="1"/>
              <p:nvPr/>
            </p:nvSpPr>
            <p:spPr>
              <a:xfrm>
                <a:off x="4662635" y="2243512"/>
                <a:ext cx="1303247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2016 - 2018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4586689" y="2675606"/>
              <a:ext cx="5986740" cy="720718"/>
              <a:chOff x="4586689" y="2086776"/>
              <a:chExt cx="5986740" cy="720718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1A9A46F-73B1-4435-A1EB-23FE910C50F6}"/>
                  </a:ext>
                </a:extLst>
              </p:cNvPr>
              <p:cNvGrpSpPr/>
              <p:nvPr/>
            </p:nvGrpSpPr>
            <p:grpSpPr>
              <a:xfrm>
                <a:off x="6057866" y="2117472"/>
                <a:ext cx="4515563" cy="653325"/>
                <a:chOff x="6057866" y="2117472"/>
                <a:chExt cx="4515563" cy="653325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873617E-F57C-44EA-B574-F01CDDE2A4AF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3F77DAF-E405-4835-9905-5670C5E85752}"/>
                    </a:ext>
                  </a:extLst>
                </p:cNvPr>
                <p:cNvSpPr txBox="1"/>
                <p:nvPr/>
              </p:nvSpPr>
              <p:spPr>
                <a:xfrm>
                  <a:off x="6057866" y="2117472"/>
                  <a:ext cx="3453036" cy="625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latin typeface="Inter" panose="02000503000000020004" pitchFamily="2" charset="0"/>
                      <a:ea typeface="Inter" panose="02000503000000020004" pitchFamily="2" charset="0"/>
                      <a:cs typeface="Inter V" panose="02000503000000020004" pitchFamily="2" charset="0"/>
                    </a:rPr>
                    <a:t>Prospect SMB | </a:t>
                  </a:r>
                  <a:r>
                    <a:rPr lang="en-IN" sz="1400" dirty="0">
                      <a:solidFill>
                        <a:schemeClr val="bg1">
                          <a:lumMod val="85000"/>
                        </a:schemeClr>
                      </a:solidFill>
                      <a:latin typeface="Inter" panose="02000503000000020004" pitchFamily="2" charset="0"/>
                      <a:ea typeface="Inter" panose="02000503000000020004" pitchFamily="2" charset="0"/>
                      <a:cs typeface="Inter Light" panose="02000403000000020004" pitchFamily="50" charset="0"/>
                    </a:rPr>
                    <a:t>Baku, Azerbaijan</a:t>
                  </a:r>
                </a:p>
                <a:p>
                  <a:pPr>
                    <a:lnSpc>
                      <a:spcPct val="130000"/>
                    </a:lnSpc>
                  </a:pPr>
                  <a:endParaRPr lang="en-IN" sz="1400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43A657E-9AEA-4300-918A-B141CEEB4C45}"/>
                  </a:ext>
                </a:extLst>
              </p:cNvPr>
              <p:cNvSpPr txBox="1"/>
              <p:nvPr/>
            </p:nvSpPr>
            <p:spPr>
              <a:xfrm>
                <a:off x="4586689" y="2243512"/>
                <a:ext cx="1379194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2020 - 2021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64E41D6-410A-436B-898E-F6212FF93EB3}"/>
                </a:ext>
              </a:extLst>
            </p:cNvPr>
            <p:cNvGrpSpPr/>
            <p:nvPr/>
          </p:nvGrpSpPr>
          <p:grpSpPr>
            <a:xfrm>
              <a:off x="4662635" y="4094100"/>
              <a:ext cx="5910794" cy="720718"/>
              <a:chOff x="4662635" y="2086776"/>
              <a:chExt cx="5910794" cy="720718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D5F4D74D-658D-4D9C-868C-89A9B7BE01F2}"/>
                  </a:ext>
                </a:extLst>
              </p:cNvPr>
              <p:cNvGrpSpPr/>
              <p:nvPr/>
            </p:nvGrpSpPr>
            <p:grpSpPr>
              <a:xfrm>
                <a:off x="6076932" y="2125123"/>
                <a:ext cx="4496497" cy="645674"/>
                <a:chOff x="6076932" y="2125123"/>
                <a:chExt cx="4496497" cy="645674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A62BAD3-676C-4693-A821-23B95DEDFFB3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204370E-633B-4760-9A44-1195BFCF63F5}"/>
                    </a:ext>
                  </a:extLst>
                </p:cNvPr>
                <p:cNvSpPr txBox="1"/>
                <p:nvPr/>
              </p:nvSpPr>
              <p:spPr>
                <a:xfrm>
                  <a:off x="6076932" y="2125123"/>
                  <a:ext cx="3349295" cy="625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i="0" dirty="0">
                      <a:solidFill>
                        <a:schemeClr val="bg1"/>
                      </a:solidFill>
                      <a:effectLst/>
                      <a:latin typeface="Inter" panose="02000503000000020004" pitchFamily="2" charset="0"/>
                      <a:ea typeface="Inter" panose="02000503000000020004" pitchFamily="2" charset="0"/>
                      <a:cs typeface="Inter V" panose="02000503000000020004" pitchFamily="2" charset="0"/>
                    </a:rPr>
                    <a:t>10BE5 | </a:t>
                  </a:r>
                  <a:r>
                    <a:rPr lang="en-IN" sz="1400" i="0" dirty="0">
                      <a:solidFill>
                        <a:schemeClr val="bg1">
                          <a:lumMod val="85000"/>
                        </a:schemeClr>
                      </a:solidFill>
                      <a:effectLst/>
                      <a:latin typeface="Inter" panose="02000503000000020004" pitchFamily="2" charset="0"/>
                      <a:ea typeface="Inter" panose="02000503000000020004" pitchFamily="2" charset="0"/>
                      <a:cs typeface="Inter Light" panose="02000403000000020004" pitchFamily="50" charset="0"/>
                    </a:rPr>
                    <a:t>London, UK</a:t>
                  </a:r>
                  <a:endParaRPr lang="en-IN" sz="1400" dirty="0">
                    <a:solidFill>
                      <a:schemeClr val="bg1">
                        <a:lumMod val="85000"/>
                      </a:schemeClr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Light" panose="02000403000000020004" pitchFamily="50" charset="0"/>
                  </a:endParaRPr>
                </a:p>
                <a:p>
                  <a:pPr>
                    <a:lnSpc>
                      <a:spcPct val="130000"/>
                    </a:lnSpc>
                  </a:pPr>
                  <a:endParaRPr lang="en-IN" sz="1400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413EE9D-3927-456B-BE1A-7DD2453755F8}"/>
                  </a:ext>
                </a:extLst>
              </p:cNvPr>
              <p:cNvSpPr txBox="1"/>
              <p:nvPr/>
            </p:nvSpPr>
            <p:spPr>
              <a:xfrm>
                <a:off x="4662635" y="2243512"/>
                <a:ext cx="1303247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2022 - now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0B8A443-F5A1-4838-B7E9-96795FA3C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B705D06-168D-6183-0BCF-D92C1BC17493}"/>
              </a:ext>
            </a:extLst>
          </p:cNvPr>
          <p:cNvSpPr txBox="1"/>
          <p:nvPr/>
        </p:nvSpPr>
        <p:spPr>
          <a:xfrm>
            <a:off x="7519859" y="3460719"/>
            <a:ext cx="5168618" cy="291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dirty="0">
                <a:solidFill>
                  <a:schemeClr val="bg1">
                    <a:lumMod val="85000"/>
                  </a:schemeClr>
                </a:solidFill>
                <a:latin typeface="Inter Light" panose="02000403000000020004" pitchFamily="50" charset="0"/>
                <a:ea typeface="Inter Light" panose="02000403000000020004" pitchFamily="50" charset="0"/>
                <a:cs typeface="Inter Light" panose="02000403000000020004" pitchFamily="50" charset="0"/>
              </a:rPr>
              <a:t>Design and build ERP projects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9C6407-59EB-486D-F944-8FD4C18F070F}"/>
              </a:ext>
            </a:extLst>
          </p:cNvPr>
          <p:cNvSpPr txBox="1"/>
          <p:nvPr/>
        </p:nvSpPr>
        <p:spPr>
          <a:xfrm>
            <a:off x="7519860" y="4888753"/>
            <a:ext cx="5168618" cy="291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100" dirty="0">
                <a:solidFill>
                  <a:schemeClr val="bg1">
                    <a:lumMod val="85000"/>
                  </a:schemeClr>
                </a:solidFill>
                <a:latin typeface="Inter Light" panose="02000403000000020004" pitchFamily="50" charset="0"/>
                <a:ea typeface="Inter Light" panose="02000403000000020004" pitchFamily="50" charset="0"/>
                <a:cs typeface="Inter Light" panose="02000403000000020004" pitchFamily="50" charset="0"/>
              </a:rPr>
              <a:t>Work on automating the drafting of capital markets.</a:t>
            </a:r>
          </a:p>
        </p:txBody>
      </p:sp>
    </p:spTree>
    <p:extLst>
      <p:ext uri="{BB962C8B-B14F-4D97-AF65-F5344CB8AC3E}">
        <p14:creationId xmlns:p14="http://schemas.microsoft.com/office/powerpoint/2010/main" val="661197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809242" y="3025797"/>
            <a:ext cx="4230841" cy="754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Technical skills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6483251" y="1682614"/>
            <a:ext cx="5301951" cy="3557706"/>
            <a:chOff x="5980497" y="1257112"/>
            <a:chExt cx="4592932" cy="35577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5980497" y="1257112"/>
              <a:ext cx="3549467" cy="720718"/>
              <a:chOff x="5980497" y="2086776"/>
              <a:chExt cx="3549467" cy="720718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25E319C-686B-415E-91A0-F71A759265C3}"/>
                  </a:ext>
                </a:extLst>
              </p:cNvPr>
              <p:cNvSpPr txBox="1"/>
              <p:nvPr/>
            </p:nvSpPr>
            <p:spPr>
              <a:xfrm>
                <a:off x="6076934" y="2134421"/>
                <a:ext cx="3453030" cy="625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Designing and planning complex systems and applications</a:t>
                </a: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5980497" y="2675606"/>
              <a:ext cx="3758475" cy="720718"/>
              <a:chOff x="5980497" y="2086776"/>
              <a:chExt cx="3758475" cy="720718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3F77DAF-E405-4835-9905-5670C5E85752}"/>
                  </a:ext>
                </a:extLst>
              </p:cNvPr>
              <p:cNvSpPr txBox="1"/>
              <p:nvPr/>
            </p:nvSpPr>
            <p:spPr>
              <a:xfrm>
                <a:off x="6073914" y="2099742"/>
                <a:ext cx="3665058" cy="629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Documenting and testing existing applications, working on future features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64E41D6-410A-436B-898E-F6212FF93EB3}"/>
                </a:ext>
              </a:extLst>
            </p:cNvPr>
            <p:cNvGrpSpPr/>
            <p:nvPr/>
          </p:nvGrpSpPr>
          <p:grpSpPr>
            <a:xfrm>
              <a:off x="5980497" y="4094100"/>
              <a:ext cx="4592932" cy="720718"/>
              <a:chOff x="5980497" y="2086776"/>
              <a:chExt cx="4592932" cy="720718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D5F4D74D-658D-4D9C-868C-89A9B7BE01F2}"/>
                  </a:ext>
                </a:extLst>
              </p:cNvPr>
              <p:cNvGrpSpPr/>
              <p:nvPr/>
            </p:nvGrpSpPr>
            <p:grpSpPr>
              <a:xfrm>
                <a:off x="6096000" y="2166913"/>
                <a:ext cx="4477429" cy="625428"/>
                <a:chOff x="6096000" y="2166913"/>
                <a:chExt cx="4477429" cy="625428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A62BAD3-676C-4693-A821-23B95DEDFFB3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204370E-633B-4760-9A44-1195BFCF63F5}"/>
                    </a:ext>
                  </a:extLst>
                </p:cNvPr>
                <p:cNvSpPr txBox="1"/>
                <p:nvPr/>
              </p:nvSpPr>
              <p:spPr>
                <a:xfrm>
                  <a:off x="6096001" y="2166913"/>
                  <a:ext cx="3263673" cy="6254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IN" sz="1400" dirty="0">
                      <a:solidFill>
                        <a:schemeClr val="bg1"/>
                      </a:solidFill>
                      <a:latin typeface="Inter Light" panose="02000503000000020004" pitchFamily="2" charset="0"/>
                      <a:ea typeface="Inter Light" panose="02000503000000020004" pitchFamily="2" charset="0"/>
                      <a:cs typeface="Inter V" panose="02000503000000020004" pitchFamily="2" charset="0"/>
                    </a:rPr>
                    <a:t>Learning new technologies and tools from the first source</a:t>
                  </a:r>
                </a:p>
              </p:txBody>
            </p:sp>
          </p:grp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0B8A443-F5A1-4838-B7E9-96795FA3C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19779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E0CCFFB-E37A-4DFA-BDF2-316B432154DC}"/>
              </a:ext>
            </a:extLst>
          </p:cNvPr>
          <p:cNvSpPr txBox="1"/>
          <p:nvPr/>
        </p:nvSpPr>
        <p:spPr>
          <a:xfrm>
            <a:off x="695087" y="3057488"/>
            <a:ext cx="4165533" cy="743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3600" b="1" dirty="0">
                <a:solidFill>
                  <a:schemeClr val="bg1">
                    <a:lumMod val="95000"/>
                  </a:schemeClr>
                </a:solidFill>
                <a:effectLst/>
                <a:latin typeface="Inter" panose="02000503000000020004" pitchFamily="2" charset="0"/>
                <a:ea typeface="Inter" panose="02000503000000020004" pitchFamily="2" charset="0"/>
                <a:cs typeface="Inter V" panose="02000503000000020004" pitchFamily="2" charset="0"/>
              </a:rPr>
              <a:t>Soft skills</a:t>
            </a:r>
            <a:endParaRPr lang="en-IN" sz="3600" b="1" dirty="0">
              <a:solidFill>
                <a:schemeClr val="bg1">
                  <a:lumMod val="95000"/>
                </a:schemeClr>
              </a:solidFill>
              <a:latin typeface="Inter" panose="02000503000000020004" pitchFamily="2" charset="0"/>
              <a:ea typeface="Inter" panose="02000503000000020004" pitchFamily="2" charset="0"/>
              <a:cs typeface="Inter V" panose="02000503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0937362-3858-42AB-9A94-A56917796714}"/>
              </a:ext>
            </a:extLst>
          </p:cNvPr>
          <p:cNvGrpSpPr/>
          <p:nvPr/>
        </p:nvGrpSpPr>
        <p:grpSpPr>
          <a:xfrm>
            <a:off x="5160726" y="1650147"/>
            <a:ext cx="8025751" cy="3557706"/>
            <a:chOff x="4165132" y="1257112"/>
            <a:chExt cx="6408297" cy="35577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E8FBC3F-CF9B-4E9E-9927-3B162F7453D1}"/>
                </a:ext>
              </a:extLst>
            </p:cNvPr>
            <p:cNvGrpSpPr/>
            <p:nvPr/>
          </p:nvGrpSpPr>
          <p:grpSpPr>
            <a:xfrm>
              <a:off x="4396719" y="1257112"/>
              <a:ext cx="4351977" cy="720718"/>
              <a:chOff x="4396719" y="2086776"/>
              <a:chExt cx="4351977" cy="720718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25E319C-686B-415E-91A0-F71A759265C3}"/>
                  </a:ext>
                </a:extLst>
              </p:cNvPr>
              <p:cNvSpPr txBox="1"/>
              <p:nvPr/>
            </p:nvSpPr>
            <p:spPr>
              <a:xfrm>
                <a:off x="6076934" y="2142458"/>
                <a:ext cx="2671762" cy="625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Good communication skills w/  every member of the team that I’m working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514C-FAEB-447E-B638-1D6F087B1F8B}"/>
                  </a:ext>
                </a:extLst>
              </p:cNvPr>
              <p:cNvSpPr txBox="1"/>
              <p:nvPr/>
            </p:nvSpPr>
            <p:spPr>
              <a:xfrm>
                <a:off x="4396719" y="2243512"/>
                <a:ext cx="1569163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effectLst/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rPr>
                  <a:t>Communication</a:t>
                </a:r>
                <a:endParaRPr lang="en-IN" dirty="0">
                  <a:solidFill>
                    <a:schemeClr val="bg1"/>
                  </a:solidFill>
                  <a:latin typeface="Inter Light" panose="02000503000000020004" pitchFamily="2" charset="0"/>
                  <a:ea typeface="Inter Light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6F1AE9A7-9742-40DD-8C99-1BF13D2F6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664E22-5B20-49EA-9998-A1199D53FBC1}"/>
                </a:ext>
              </a:extLst>
            </p:cNvPr>
            <p:cNvGrpSpPr/>
            <p:nvPr/>
          </p:nvGrpSpPr>
          <p:grpSpPr>
            <a:xfrm>
              <a:off x="4328377" y="2576207"/>
              <a:ext cx="6245052" cy="905504"/>
              <a:chOff x="4328377" y="1987377"/>
              <a:chExt cx="6245052" cy="90550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1A9A46F-73B1-4435-A1EB-23FE910C50F6}"/>
                  </a:ext>
                </a:extLst>
              </p:cNvPr>
              <p:cNvGrpSpPr/>
              <p:nvPr/>
            </p:nvGrpSpPr>
            <p:grpSpPr>
              <a:xfrm>
                <a:off x="6081382" y="1987377"/>
                <a:ext cx="4492047" cy="905504"/>
                <a:chOff x="6081382" y="1987377"/>
                <a:chExt cx="4492047" cy="905504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873617E-F57C-44EA-B574-F01CDDE2A4AF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3F77DAF-E405-4835-9905-5670C5E85752}"/>
                    </a:ext>
                  </a:extLst>
                </p:cNvPr>
                <p:cNvSpPr txBox="1"/>
                <p:nvPr/>
              </p:nvSpPr>
              <p:spPr>
                <a:xfrm>
                  <a:off x="6081382" y="1987377"/>
                  <a:ext cx="3453036" cy="9055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altLang="pl-PL" sz="1400" dirty="0">
                      <a:solidFill>
                        <a:schemeClr val="bg1"/>
                      </a:solidFill>
                      <a:latin typeface="Inter Light" panose="02000503000000020004" pitchFamily="2" charset="0"/>
                      <a:ea typeface="Inter Light" panose="02000503000000020004" pitchFamily="2" charset="0"/>
                      <a:cs typeface="Calibri" panose="020F0502020204030204" pitchFamily="34" charset="0"/>
                    </a:rPr>
                    <a:t>Based on my previous experiences, I can divide complex software problems and issues into small chunks and work with my team to fix them</a:t>
                  </a:r>
                  <a:endParaRPr lang="en-IN" sz="1400" dirty="0">
                    <a:solidFill>
                      <a:schemeClr val="bg1"/>
                    </a:solidFill>
                    <a:latin typeface="Inter Light" panose="02000503000000020004" pitchFamily="2" charset="0"/>
                    <a:ea typeface="Inter Light" panose="02000503000000020004" pitchFamily="2" charset="0"/>
                    <a:cs typeface="Inter V" panose="02000503000000020004" pitchFamily="2" charset="0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43A657E-9AEA-4300-918A-B141CEEB4C45}"/>
                  </a:ext>
                </a:extLst>
              </p:cNvPr>
              <p:cNvSpPr txBox="1"/>
              <p:nvPr/>
            </p:nvSpPr>
            <p:spPr>
              <a:xfrm>
                <a:off x="4328377" y="2231290"/>
                <a:ext cx="1652119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dirty="0">
                    <a:solidFill>
                      <a:schemeClr val="bg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Problem-solving</a:t>
                </a: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71237F8-2CA1-45FA-B445-A54D37C7C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64E41D6-410A-436B-898E-F6212FF93EB3}"/>
                </a:ext>
              </a:extLst>
            </p:cNvPr>
            <p:cNvGrpSpPr/>
            <p:nvPr/>
          </p:nvGrpSpPr>
          <p:grpSpPr>
            <a:xfrm>
              <a:off x="4165132" y="4094100"/>
              <a:ext cx="6408297" cy="720718"/>
              <a:chOff x="4165132" y="2086776"/>
              <a:chExt cx="6408297" cy="720718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D5F4D74D-658D-4D9C-868C-89A9B7BE01F2}"/>
                  </a:ext>
                </a:extLst>
              </p:cNvPr>
              <p:cNvGrpSpPr/>
              <p:nvPr/>
            </p:nvGrpSpPr>
            <p:grpSpPr>
              <a:xfrm>
                <a:off x="6076934" y="2193562"/>
                <a:ext cx="4496495" cy="577235"/>
                <a:chOff x="6076934" y="2193562"/>
                <a:chExt cx="4496495" cy="577235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3A62BAD3-676C-4693-A821-23B95DEDFFB3}"/>
                    </a:ext>
                  </a:extLst>
                </p:cNvPr>
                <p:cNvSpPr txBox="1"/>
                <p:nvPr/>
              </p:nvSpPr>
              <p:spPr>
                <a:xfrm>
                  <a:off x="6096000" y="2479627"/>
                  <a:ext cx="4477429" cy="291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endParaRPr lang="en-IN" sz="1100" dirty="0">
                    <a:solidFill>
                      <a:schemeClr val="bg1">
                        <a:lumMod val="85000"/>
                      </a:schemeClr>
                    </a:solidFill>
                    <a:latin typeface="Inter Light" panose="02000403000000020004" pitchFamily="50" charset="0"/>
                    <a:ea typeface="Inter Light" panose="02000403000000020004" pitchFamily="50" charset="0"/>
                    <a:cs typeface="Inter Light" panose="02000403000000020004" pitchFamily="50" charset="0"/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204370E-633B-4760-9A44-1195BFCF63F5}"/>
                    </a:ext>
                  </a:extLst>
                </p:cNvPr>
                <p:cNvSpPr txBox="1"/>
                <p:nvPr/>
              </p:nvSpPr>
              <p:spPr>
                <a:xfrm>
                  <a:off x="6076934" y="2193562"/>
                  <a:ext cx="334929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pl-PL" sz="1400" dirty="0">
                      <a:solidFill>
                        <a:schemeClr val="bg1"/>
                      </a:solidFill>
                      <a:latin typeface="Inter Light" panose="02000503000000020004" pitchFamily="2" charset="0"/>
                      <a:ea typeface="Inter Light" panose="02000503000000020004" pitchFamily="2" charset="0"/>
                      <a:cs typeface="Calibri" panose="020F0502020204030204" pitchFamily="34" charset="0"/>
                    </a:rPr>
                    <a:t>Proper estimations and deadlines for planned works, iterations and milestones.</a:t>
                  </a:r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413EE9D-3927-456B-BE1A-7DD2453755F8}"/>
                  </a:ext>
                </a:extLst>
              </p:cNvPr>
              <p:cNvSpPr txBox="1"/>
              <p:nvPr/>
            </p:nvSpPr>
            <p:spPr>
              <a:xfrm>
                <a:off x="4165132" y="2243512"/>
                <a:ext cx="1800751" cy="417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IN" i="0" dirty="0">
                    <a:solidFill>
                      <a:schemeClr val="bg1"/>
                    </a:solidFill>
                    <a:effectLst/>
                    <a:latin typeface="Inter" panose="02000503000000020004" pitchFamily="2" charset="0"/>
                    <a:ea typeface="Inter" panose="02000503000000020004" pitchFamily="2" charset="0"/>
                    <a:cs typeface="Inter V" panose="02000503000000020004" pitchFamily="2" charset="0"/>
                  </a:rPr>
                  <a:t>Time management</a:t>
                </a:r>
                <a:endParaRPr lang="en-IN" dirty="0">
                  <a:solidFill>
                    <a:schemeClr val="bg1"/>
                  </a:solidFill>
                  <a:latin typeface="Inter" panose="02000503000000020004" pitchFamily="2" charset="0"/>
                  <a:ea typeface="Inter" panose="02000503000000020004" pitchFamily="2" charset="0"/>
                  <a:cs typeface="Inter V" panose="02000503000000020004" pitchFamily="2" charset="0"/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0B8A443-F5A1-4838-B7E9-96795FA3C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80497" y="2086776"/>
                <a:ext cx="0" cy="720718"/>
              </a:xfrm>
              <a:prstGeom prst="line">
                <a:avLst/>
              </a:prstGeom>
              <a:ln w="1270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08175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84CDC3-F5CB-4BF7-A1E5-DC96811E5871}"/>
              </a:ext>
            </a:extLst>
          </p:cNvPr>
          <p:cNvSpPr txBox="1"/>
          <p:nvPr/>
        </p:nvSpPr>
        <p:spPr>
          <a:xfrm>
            <a:off x="4775766" y="3076538"/>
            <a:ext cx="26404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4000" b="1" spc="300" dirty="0">
                <a:solidFill>
                  <a:schemeClr val="bg1"/>
                </a:solidFill>
                <a:latin typeface="Inter Black" panose="02000503000000020004" pitchFamily="2" charset="0"/>
                <a:ea typeface="Inter Black" panose="02000503000000020004" pitchFamily="2" charset="0"/>
                <a:cs typeface="Inter V Semi Bold" panose="02000503000000020004" pitchFamily="2" charset="0"/>
              </a:rPr>
              <a:t>THANKS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D39BE-0707-5CB8-5506-060F271E8C84}"/>
              </a:ext>
            </a:extLst>
          </p:cNvPr>
          <p:cNvSpPr txBox="1"/>
          <p:nvPr/>
        </p:nvSpPr>
        <p:spPr>
          <a:xfrm>
            <a:off x="3275366" y="3784424"/>
            <a:ext cx="564128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900" spc="300" dirty="0">
                <a:solidFill>
                  <a:schemeClr val="bg1"/>
                </a:solidFill>
                <a:latin typeface="Inter Light" panose="02000503000000020004" pitchFamily="2" charset="0"/>
                <a:ea typeface="Inter Light" panose="02000503000000020004" pitchFamily="2" charset="0"/>
                <a:cs typeface="Inter V Semi Bold" panose="02000503000000020004" pitchFamily="2" charset="0"/>
              </a:rPr>
              <a:t>For more information, visit </a:t>
            </a:r>
            <a:r>
              <a:rPr lang="en-IN" sz="1900" spc="3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Inter Light" panose="02000503000000020004" pitchFamily="2" charset="0"/>
                <a:ea typeface="Inter Light" panose="02000503000000020004" pitchFamily="2" charset="0"/>
                <a:cs typeface="Inter V Semi Bold" panose="02000503000000020004" pitchFamily="2" charset="0"/>
              </a:rPr>
              <a:t>tural.dev</a:t>
            </a:r>
            <a:endParaRPr lang="en-IN" sz="1900" spc="300" dirty="0">
              <a:solidFill>
                <a:schemeClr val="accent4">
                  <a:lumMod val="60000"/>
                  <a:lumOff val="40000"/>
                </a:schemeClr>
              </a:solidFill>
              <a:latin typeface="Inter Light" panose="02000503000000020004" pitchFamily="2" charset="0"/>
              <a:ea typeface="Inter Light" panose="02000503000000020004" pitchFamily="2" charset="0"/>
              <a:cs typeface="Inter V Semi Bol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073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</TotalTime>
  <Words>237</Words>
  <Application>Microsoft Macintosh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 Light</vt:lpstr>
      <vt:lpstr>Inter</vt:lpstr>
      <vt:lpstr>Calibri</vt:lpstr>
      <vt:lpstr>Arial</vt:lpstr>
      <vt:lpstr>Inter Light</vt:lpstr>
      <vt:lpstr>Inter Black</vt:lpstr>
      <vt:lpstr>Inter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Tural Hajiyev</cp:lastModifiedBy>
  <cp:revision>241</cp:revision>
  <dcterms:created xsi:type="dcterms:W3CDTF">2021-10-06T05:29:30Z</dcterms:created>
  <dcterms:modified xsi:type="dcterms:W3CDTF">2022-11-15T13:23:58Z</dcterms:modified>
</cp:coreProperties>
</file>

<file path=docProps/thumbnail.jpeg>
</file>